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91E1-434E-4B39-AD97-0A20B7AD41A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12CD-927F-4A97-8ECB-A706AB422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91E1-434E-4B39-AD97-0A20B7AD41A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12CD-927F-4A97-8ECB-A706AB422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91E1-434E-4B39-AD97-0A20B7AD41A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12CD-927F-4A97-8ECB-A706AB422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91E1-434E-4B39-AD97-0A20B7AD41A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12CD-927F-4A97-8ECB-A706AB422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91E1-434E-4B39-AD97-0A20B7AD41A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12CD-927F-4A97-8ECB-A706AB422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91E1-434E-4B39-AD97-0A20B7AD41A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12CD-927F-4A97-8ECB-A706AB422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91E1-434E-4B39-AD97-0A20B7AD41A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12CD-927F-4A97-8ECB-A706AB422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91E1-434E-4B39-AD97-0A20B7AD41A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12CD-927F-4A97-8ECB-A706AB422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91E1-434E-4B39-AD97-0A20B7AD41A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12CD-927F-4A97-8ECB-A706AB422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91E1-434E-4B39-AD97-0A20B7AD41A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12CD-927F-4A97-8ECB-A706AB422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91E1-434E-4B39-AD97-0A20B7AD41A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12CD-927F-4A97-8ECB-A706AB422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F91E1-434E-4B39-AD97-0A20B7AD41A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712CD-927F-4A97-8ECB-A706AB422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unched Tape 3"/>
          <p:cNvSpPr/>
          <p:nvPr/>
        </p:nvSpPr>
        <p:spPr>
          <a:xfrm>
            <a:off x="457200" y="838200"/>
            <a:ext cx="3124200" cy="2438400"/>
          </a:xfrm>
          <a:prstGeom prst="flowChartPunchedTap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Punched Tape 4"/>
          <p:cNvSpPr/>
          <p:nvPr/>
        </p:nvSpPr>
        <p:spPr>
          <a:xfrm>
            <a:off x="685800" y="4114800"/>
            <a:ext cx="3124200" cy="2438400"/>
          </a:xfrm>
          <a:prstGeom prst="flowChartPunchedTap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Punched Tape 5"/>
          <p:cNvSpPr/>
          <p:nvPr/>
        </p:nvSpPr>
        <p:spPr>
          <a:xfrm>
            <a:off x="5181600" y="3962400"/>
            <a:ext cx="3124200" cy="2438400"/>
          </a:xfrm>
          <a:prstGeom prst="flowChartPunchedTap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Punched Tape 6"/>
          <p:cNvSpPr/>
          <p:nvPr/>
        </p:nvSpPr>
        <p:spPr>
          <a:xfrm>
            <a:off x="4953000" y="685800"/>
            <a:ext cx="3124200" cy="2438400"/>
          </a:xfrm>
          <a:prstGeom prst="flowChartPunchedTap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8" name="Rectangle 7"/>
          <p:cNvSpPr/>
          <p:nvPr/>
        </p:nvSpPr>
        <p:spPr>
          <a:xfrm>
            <a:off x="5312249" y="3048000"/>
            <a:ext cx="33202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Chapter 19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3954" y="3276600"/>
            <a:ext cx="33202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Chapter 18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07353" y="0"/>
            <a:ext cx="33202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Chapter 17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1550" y="0"/>
            <a:ext cx="33202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Chapter 16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524000"/>
            <a:ext cx="2514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In this chapter I learned how to change colors by using the match color command, the replace color command, and the color replacement tool; clone areas with the clone stamp tool; smooth textures, such as skin, with the surface blur filter! Also in this chapter you learn how to fix red eye in a photo.</a:t>
            </a:r>
            <a:endParaRPr lang="en-US" sz="1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57800" y="1371600"/>
            <a:ext cx="220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Say you  have a photo and  it is out of focus. In chapter 17 I learned how to  refocus a picture. Also you can bring contrast to a certain area of the photo.</a:t>
            </a:r>
            <a:endParaRPr lang="en-US" sz="1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14400" y="4800600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914400" y="4876800"/>
            <a:ext cx="2667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/>
          </a:p>
        </p:txBody>
      </p:sp>
      <p:sp>
        <p:nvSpPr>
          <p:cNvPr id="16" name="TextBox 15"/>
          <p:cNvSpPr txBox="1"/>
          <p:nvPr/>
        </p:nvSpPr>
        <p:spPr>
          <a:xfrm>
            <a:off x="838200" y="4800600"/>
            <a:ext cx="2743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This chapter is talking about Layers. And not just one layer. But layers on top of each other to make a Phenomenal  Picture.</a:t>
            </a:r>
            <a:endParaRPr lang="en-US" sz="1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10200" y="45720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486400" y="4572000"/>
            <a:ext cx="259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This chapter, explains using Filters. In this chapter you learn how to add a filter to either the whole picture or a certain part. There are 8 different </a:t>
            </a:r>
            <a:r>
              <a:rPr lang="en-US" sz="1000" smtClean="0"/>
              <a:t>filter types.</a:t>
            </a:r>
            <a:endParaRPr lang="en-US" sz="1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1481</TotalTime>
  <Words>167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Jone' akins</dc:creator>
  <cp:lastModifiedBy>Jone' akins</cp:lastModifiedBy>
  <cp:revision>144</cp:revision>
  <dcterms:created xsi:type="dcterms:W3CDTF">2012-04-23T02:13:45Z</dcterms:created>
  <dcterms:modified xsi:type="dcterms:W3CDTF">2012-04-25T21:12:34Z</dcterms:modified>
</cp:coreProperties>
</file>